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4" r:id="rId4"/>
    <p:sldId id="257" r:id="rId5"/>
    <p:sldId id="262" r:id="rId6"/>
    <p:sldId id="261" r:id="rId7"/>
    <p:sldId id="258" r:id="rId8"/>
    <p:sldId id="265" r:id="rId9"/>
    <p:sldId id="259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flora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ANTHOSH\ACADEMIC\Geography\Downloads\People\wildlife-conservation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endangered flora and fauna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74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endangered flora and fauna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74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ANTHOSH\ACADEMIC\Geography\Downloads\People\forests-wildlife-deforestation-pac-2015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ANTHOSH\ACADEMIC\Geography\Downloads\People\forest-and-wildlife-resources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74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lora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ANTHOSH\ACADEMIC\Geography\Downloads\People\flora-and-faunageography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flora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ANTHOSH\ACADEMIC\Geography\Downloads\People\flora-fauna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</cp:revision>
  <dcterms:created xsi:type="dcterms:W3CDTF">2006-08-16T00:00:00Z</dcterms:created>
  <dcterms:modified xsi:type="dcterms:W3CDTF">2017-08-07T06:00:33Z</dcterms:modified>
</cp:coreProperties>
</file>